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5" d="100"/>
          <a:sy n="75" d="100"/>
        </p:scale>
        <p:origin x="175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E7AAE-0DAD-4C35-AAC3-A1291FA96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02A6DFA-0E3E-4406-AA57-8C954C4BE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454716-5BF0-4EEC-9B0F-D67F8E07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1C05-C9FE-4B54-8FF3-823E177B7BEB}" type="datetimeFigureOut">
              <a:rPr lang="de-AT" smtClean="0"/>
              <a:t>01.02.2022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C8EC73-9282-4BA5-8D4D-7A2DCAA6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CA9F62-B68A-4096-AF64-D56FD3BF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878C-9FF7-4539-AD58-00067D13E4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166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8A099-DCC0-430F-9B03-20020776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D6E6337-B0FD-43DB-988A-72E84F219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D4DB18-1BA2-4702-ACE4-3878526C7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1C05-C9FE-4B54-8FF3-823E177B7BEB}" type="datetimeFigureOut">
              <a:rPr lang="de-AT" smtClean="0"/>
              <a:t>01.02.2022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E6B199-AF2D-4B13-ACD3-65C97B9E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CA7332-5DE3-45E4-87A5-1E32E328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878C-9FF7-4539-AD58-00067D13E4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849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9959022-3502-4430-86B0-4CF37CBFC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B574B46-FDD3-43BF-8210-431D5A3B5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5D4D58-FA4E-4F37-BDB4-D04D96C4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1C05-C9FE-4B54-8FF3-823E177B7BEB}" type="datetimeFigureOut">
              <a:rPr lang="de-AT" smtClean="0"/>
              <a:t>01.02.2022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C7F7FA-3647-48E8-BD6B-46C7E252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20B75F-EC48-4020-9593-2CA4B460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878C-9FF7-4539-AD58-00067D13E4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455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2A863-B608-4822-BA7B-CCABBF3B5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FD83A8-0BE8-4B0B-96FC-89CB55FD6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64B259-B61B-4B8F-8D32-8F0CBD07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1C05-C9FE-4B54-8FF3-823E177B7BEB}" type="datetimeFigureOut">
              <a:rPr lang="de-AT" smtClean="0"/>
              <a:t>01.02.2022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A4EEF0-5A03-48C3-8C1B-82AB319A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A3596B-340C-4758-B376-7848211E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878C-9FF7-4539-AD58-00067D13E4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062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18F8A-D03A-4899-AD72-164B4F753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FAD498-466F-4718-B17E-D2E2F5EA1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06551F-A26A-47EC-8AEC-2D0358E13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1C05-C9FE-4B54-8FF3-823E177B7BEB}" type="datetimeFigureOut">
              <a:rPr lang="de-AT" smtClean="0"/>
              <a:t>01.02.2022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06181A-4F8F-4EBB-819C-13B5F8B2C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08BEB4-1FA7-44D0-8033-64ACE361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878C-9FF7-4539-AD58-00067D13E4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701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3214E-9125-4693-91B1-DBB7CCC7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9EFBA8-F3FA-4A91-9822-C6F6B56F2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73C46B-D2F3-4411-926B-9EEA5F4BA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2B7FC5-44CD-4656-BCD1-6DDAC162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1C05-C9FE-4B54-8FF3-823E177B7BEB}" type="datetimeFigureOut">
              <a:rPr lang="de-AT" smtClean="0"/>
              <a:t>01.02.2022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0B98BE-FCAD-414B-BED1-4135D4CB4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6970F0-212A-40B1-9AD9-10540C5E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878C-9FF7-4539-AD58-00067D13E4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920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B7BF8-E7B3-41EC-A507-A300A132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0E4359-20CC-4E25-B4A9-2F9B90861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74AAA2-B50B-4528-81F7-56AC94EF5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BC9D82-5D85-43D3-A66B-C64A9F64B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7354EA4-A1E6-4FE3-96C7-926FE7358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DB55FCC-D8AC-4978-8926-FEDC140E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1C05-C9FE-4B54-8FF3-823E177B7BEB}" type="datetimeFigureOut">
              <a:rPr lang="de-AT" smtClean="0"/>
              <a:t>01.02.2022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A102F29-62A5-4FD2-B27F-6B942B1C0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F2A7586-B415-4A95-9E23-6A630D00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878C-9FF7-4539-AD58-00067D13E4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421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4B666-56C0-4378-9F76-4E1E0E4D8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49E6B4-F763-42D2-9787-CE9D45F5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1C05-C9FE-4B54-8FF3-823E177B7BEB}" type="datetimeFigureOut">
              <a:rPr lang="de-AT" smtClean="0"/>
              <a:t>01.02.2022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C2ABC3-F838-428C-A814-E9BBF77A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B2DE40-439E-4CD5-A5AF-890F18D6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878C-9FF7-4539-AD58-00067D13E4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07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A17376-E7E0-424F-8BF9-340F8B126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1C05-C9FE-4B54-8FF3-823E177B7BEB}" type="datetimeFigureOut">
              <a:rPr lang="de-AT" smtClean="0"/>
              <a:t>01.02.2022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7D291EB-BCB6-4A29-BAA6-19CCF03A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F7076F-8965-4FDA-90C3-2EDA33B4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878C-9FF7-4539-AD58-00067D13E4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711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DF8AE-6E2A-454F-930F-EE658403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946FE4-1E6F-4491-99E6-768623CC2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651459-C82D-43B5-9870-4DD10A07A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0248BE-13AA-4DA6-BA31-B57F1392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1C05-C9FE-4B54-8FF3-823E177B7BEB}" type="datetimeFigureOut">
              <a:rPr lang="de-AT" smtClean="0"/>
              <a:t>01.02.2022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C081F3-F2D1-4B15-82EC-D59FE1C04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0AFD59F-C130-4827-99DA-E68FA274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878C-9FF7-4539-AD58-00067D13E4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893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90678E-E231-42A2-9E59-CEFE24A3A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49A88FF-9934-48D4-9DFA-527D060C5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D02C70D-FE05-48B6-B936-93C72265B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EDD8DA-BA45-429D-8743-C21085B3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1C05-C9FE-4B54-8FF3-823E177B7BEB}" type="datetimeFigureOut">
              <a:rPr lang="de-AT" smtClean="0"/>
              <a:t>01.02.2022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9A863C-52AB-4A81-A10E-A763EFD2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98F42E-3CFE-4EB0-81AD-A0B2CCA4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878C-9FF7-4539-AD58-00067D13E4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776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CC1B7EF-3C33-4759-818E-0720606C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D70DED-A4A4-4B0F-AC9B-1131474F2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B57FD4-60B0-48E8-B1D4-A08828D30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E1C05-C9FE-4B54-8FF3-823E177B7BEB}" type="datetimeFigureOut">
              <a:rPr lang="de-AT" smtClean="0"/>
              <a:t>01.02.2022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60D45F-0206-453C-97F5-8B4929894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D14980-B792-45EA-920D-698B5AD99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0878C-9FF7-4539-AD58-00067D13E4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933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a.wikipedia.org/wiki/Cacera_del_tresor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Eilenried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chtvirtuell.blogspot.com/2017/08/simtipp-highland-ravager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Burg_Kreuzenstein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615E371-C2D3-4A44-8D89-5BD369CB7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2980"/>
            <a:ext cx="12191999" cy="81239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B67151-EEE5-4810-8FB2-F32436D29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Inhaltsplatzhalter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02DB021-09D7-4A7A-B344-3272E480A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1" b="89952" l="1364" r="96364">
                        <a14:foregroundMark x1="16818" y1="8134" x2="16818" y2="8134"/>
                        <a14:foregroundMark x1="22273" y1="4785" x2="22273" y2="4785"/>
                        <a14:foregroundMark x1="21364" y1="2871" x2="21364" y2="2871"/>
                        <a14:foregroundMark x1="11364" y1="15311" x2="11364" y2="15311"/>
                        <a14:foregroundMark x1="11364" y1="17225" x2="11364" y2="17225"/>
                        <a14:foregroundMark x1="7727" y1="55502" x2="7727" y2="55502"/>
                        <a14:foregroundMark x1="36818" y1="88038" x2="36818" y2="88038"/>
                        <a14:foregroundMark x1="74091" y1="69856" x2="74091" y2="69856"/>
                        <a14:foregroundMark x1="87273" y1="59330" x2="87273" y2="59330"/>
                        <a14:foregroundMark x1="65000" y1="40191" x2="65000" y2="40191"/>
                        <a14:foregroundMark x1="69091" y1="39713" x2="69091" y2="39713"/>
                        <a14:foregroundMark x1="72273" y1="38278" x2="96364" y2="34928"/>
                        <a14:foregroundMark x1="1364" y1="46890" x2="7727" y2="45933"/>
                        <a14:foregroundMark x1="61364" y1="44976" x2="61364" y2="44976"/>
                        <a14:foregroundMark x1="19091" y1="89952" x2="19091" y2="89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7175" y="3522937"/>
            <a:ext cx="2095500" cy="1990726"/>
          </a:xfrm>
        </p:spPr>
      </p:pic>
    </p:spTree>
    <p:extLst>
      <p:ext uri="{BB962C8B-B14F-4D97-AF65-F5344CB8AC3E}">
        <p14:creationId xmlns:p14="http://schemas.microsoft.com/office/powerpoint/2010/main" val="33762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8 0.0537 L -0.01328 0.0537 C -0.01094 0.05532 -0.00859 0.05694 -0.00625 0.05902 C -0.00521 0.06018 -0.0043 0.06203 -0.00312 0.06319 C -0.00195 0.06481 -0.00052 0.06597 0.00078 0.06736 C 0.00235 0.06921 0.00365 0.07199 0.00547 0.07291 C 0.00625 0.07338 0.00703 0.07361 0.00781 0.0743 C 0.0099 0.07662 0.01185 0.07939 0.01406 0.08125 C 0.01511 0.08217 0.01602 0.08333 0.01719 0.08402 C 0.01784 0.08472 0.01875 0.08495 0.01953 0.08541 C 0.02487 0.09027 0.01849 0.0868 0.025 0.08958 C 0.02578 0.09051 0.02643 0.09189 0.02735 0.09236 C 0.03073 0.09514 0.02969 0.09259 0.03281 0.09514 C 0.0336 0.09606 0.03425 0.09745 0.03516 0.09791 C 0.03607 0.09884 0.03724 0.09884 0.03828 0.0993 C 0.03906 0.09976 0.03985 0.10023 0.04063 0.10069 C 0.05169 0.10926 0.03607 0.09861 0.04688 0.10486 C 0.04818 0.10578 0.04935 0.10717 0.05078 0.10764 C 0.05221 0.10856 0.05391 0.10856 0.05547 0.10902 C 0.05677 0.10949 0.05807 0.10995 0.05938 0.11041 C 0.06016 0.11088 0.06081 0.11157 0.06172 0.1118 C 0.06393 0.1125 0.06641 0.11273 0.06875 0.11319 C 0.07396 0.11643 0.06758 0.11296 0.07656 0.11597 C 0.07735 0.11643 0.078 0.11713 0.07891 0.11736 C 0.08138 0.11851 0.08412 0.11875 0.08672 0.12014 C 0.0905 0.12245 0.08815 0.12129 0.09375 0.12291 C 0.09649 0.12546 0.09649 0.12592 0.09922 0.12708 C 0.10026 0.12777 0.10339 0.12893 0.10469 0.12986 C 0.10547 0.13078 0.10612 0.13217 0.10703 0.13264 C 0.10846 0.13402 0.11029 0.13379 0.11172 0.13541 C 0.1125 0.13634 0.11315 0.1375 0.11406 0.13819 C 0.11498 0.13912 0.11862 0.14074 0.11953 0.14097 C 0.12383 0.14259 0.12643 0.14282 0.13125 0.14375 C 0.13386 0.14328 0.13646 0.14305 0.13906 0.14236 C 0.14167 0.14166 0.14688 0.13958 0.14688 0.13958 C 0.1543 0.14236 0.1474 0.14004 0.1586 0.14236 C 0.16042 0.14282 0.16211 0.14351 0.16406 0.14375 C 0.16628 0.14444 0.16875 0.14467 0.1711 0.14514 C 0.17292 0.1456 0.17474 0.14606 0.17656 0.14652 C 0.17787 0.14699 0.17904 0.14768 0.18047 0.14791 C 0.18294 0.14861 0.18568 0.14884 0.18828 0.1493 C 0.19792 0.1537 0.18893 0.15023 0.21094 0.15208 C 0.21432 0.15254 0.21758 0.15324 0.2211 0.15347 L 0.23516 0.15486 L 0.23985 0.15764 C 0.24063 0.1581 0.24141 0.15856 0.24219 0.15902 C 0.24427 0.16088 0.2461 0.16365 0.24844 0.16458 C 0.25052 0.16551 0.25261 0.1662 0.25469 0.16736 C 0.25625 0.16828 0.25768 0.16944 0.25925 0.17014 C 0.26367 0.17222 0.26133 0.17129 0.26641 0.17291 C 0.2681 0.17453 0.26992 0.17639 0.27188 0.17708 C 0.27487 0.17824 0.27813 0.17824 0.28125 0.17986 C 0.28672 0.18333 0.28268 0.18125 0.29375 0.18264 C 0.29453 0.1831 0.29518 0.18379 0.2961 0.18402 C 0.30039 0.18564 0.30677 0.18634 0.31094 0.1868 L 0.35456 0.18541 C 0.36016 0.18518 0.3655 0.18402 0.3711 0.18402 C 0.38125 0.18449 0.39141 0.18588 0.40156 0.1868 C 0.41198 0.19213 0.40208 0.1868 0.4125 0.19375 C 0.41732 0.19722 0.42227 0.20046 0.42735 0.20347 C 0.43034 0.20555 0.4336 0.20694 0.43672 0.20902 C 0.44011 0.21134 0.44336 0.21389 0.44688 0.21597 C 0.45169 0.21898 0.4569 0.22083 0.46172 0.2243 C 0.46354 0.22569 0.46524 0.22731 0.46719 0.22847 C 0.46862 0.22963 0.47031 0.23009 0.47188 0.23125 C 0.47266 0.23194 0.47318 0.23379 0.47422 0.23402 C 0.47852 0.23518 0.48294 0.23518 0.4875 0.23541 L 0.51016 0.2368 C 0.5125 0.23842 0.51276 0.23865 0.51563 0.23958 C 0.5181 0.24074 0.5207 0.24189 0.52344 0.24236 L 0.52969 0.24375 C 0.54623 0.2537 0.52565 0.24166 0.53737 0.24791 C 0.53906 0.24884 0.5405 0.25 0.54219 0.25069 C 0.54323 0.25115 0.54427 0.25162 0.54531 0.25208 C 0.54987 0.25439 0.54518 0.25277 0.55078 0.25486 C 0.55195 0.25555 0.55339 0.25578 0.55469 0.25625 C 0.55573 0.25671 0.55664 0.2574 0.55781 0.25764 C 0.55899 0.25833 0.56042 0.25856 0.56172 0.25902 C 0.56445 0.26041 0.56393 0.26111 0.56719 0.2618 C 0.56992 0.2625 0.57292 0.26273 0.57578 0.26319 C 0.57761 0.26365 0.5793 0.26458 0.58125 0.26458 C 0.59388 0.26551 0.60677 0.26551 0.61953 0.26597 C 0.62448 0.26643 0.62943 0.26666 0.63438 0.26736 C 0.63516 0.26759 0.63581 0.26851 0.63672 0.26875 C 0.63802 0.26944 0.64727 0.27152 0.64844 0.27152 C 0.65195 0.27222 0.65573 0.27245 0.65938 0.27291 C 0.6612 0.27338 0.66289 0.27407 0.66485 0.2743 C 0.66784 0.275 0.6711 0.27523 0.67422 0.27569 C 0.67721 0.27754 0.67917 0.27893 0.68281 0.27986 C 0.68971 0.28194 0.68581 0.28101 0.69453 0.28264 C 0.69662 0.28356 0.69857 0.28518 0.70065 0.28541 C 0.71276 0.28726 0.70703 0.28634 0.71797 0.28819 C 0.71901 0.28865 0.71992 0.28935 0.7211 0.28958 C 0.72422 0.29074 0.728 0.29166 0.73125 0.29236 C 0.73281 0.29282 0.73425 0.29375 0.73594 0.29375 C 0.74362 0.29467 0.75143 0.29467 0.75938 0.29514 L 0.76719 0.29652 C 0.78008 0.29861 0.77487 0.29722 0.78594 0.2993 C 0.79701 0.30162 0.7875 0.29976 0.79675 0.30208 C 0.79883 0.30277 0.80104 0.30301 0.80313 0.30347 C 0.80469 0.30393 0.80612 0.30463 0.80768 0.30486 C 0.80977 0.30555 0.81198 0.30578 0.81406 0.30625 C 0.81537 0.30671 0.81654 0.3074 0.81797 0.30764 C 0.8224 0.30879 0.83451 0.31018 0.83828 0.31041 L 0.85703 0.3118 L 0.87188 0.31319 C 0.88841 0.31666 0.88112 0.31597 0.89375 0.31597 " pathEditMode="relative" ptsTypes="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Baum, Gras, draußen, Wald enthält.&#10;&#10;Automatisch generierte Beschreibung">
            <a:extLst>
              <a:ext uri="{FF2B5EF4-FFF2-40B4-BE49-F238E27FC236}">
                <a16:creationId xmlns:a16="http://schemas.microsoft.com/office/drawing/2014/main" id="{C6EC3488-D101-4102-8F58-769CFAECE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06276" cy="6859112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A136348-DE38-446E-9756-43A5B6D6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64723E1-5556-4593-9B76-4D4ED0135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0532"/>
            <a:ext cx="2097206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5718 L -0.0125 0.05718 C -0.01042 0.05857 -0.00847 0.06042 -0.00625 0.06135 C -0.00456 0.06227 -0.00261 0.06204 -0.00078 0.06273 C 0.00078 0.06343 0.00221 0.06482 0.0039 0.06551 C 0.00534 0.06621 0.00703 0.06644 0.00859 0.0669 C 0.01067 0.06783 0.01263 0.06898 0.01484 0.06968 C 0.01745 0.07084 0.01875 0.07084 0.02109 0.07246 C 0.02396 0.07477 0.02409 0.07616 0.02734 0.07662 C 0.03112 0.07755 0.03515 0.07755 0.03906 0.07824 C 0.0487 0.07755 0.05833 0.07755 0.06797 0.07662 C 0.06901 0.07662 0.06992 0.0757 0.07109 0.07523 C 0.0819 0.07107 0.06588 0.07801 0.08125 0.07107 L 0.08437 0.06968 C 0.08672 0.0669 0.08698 0.06644 0.08984 0.06412 C 0.09166 0.06273 0.09323 0.0625 0.09531 0.06135 C 0.10312 0.05741 0.09088 0.06297 0.10078 0.05857 C 0.10156 0.05764 0.10221 0.05672 0.10312 0.05579 C 0.10377 0.05533 0.10469 0.05533 0.10547 0.0544 C 0.10638 0.05347 0.1069 0.05162 0.10781 0.05023 C 0.10872 0.04885 0.10976 0.04746 0.11094 0.04607 C 0.11289 0.04398 0.11523 0.04306 0.11719 0.04051 C 0.11823 0.03912 0.11914 0.0375 0.12031 0.03635 C 0.12096 0.03565 0.12187 0.03588 0.12265 0.03496 C 0.12422 0.03334 0.12578 0.03125 0.12734 0.0294 C 0.12812 0.02847 0.12877 0.02732 0.12969 0.02662 C 0.13047 0.02616 0.13125 0.02593 0.13203 0.02523 C 0.13646 0.0213 0.1319 0.02338 0.1375 0.01968 C 0.13841 0.01922 0.13958 0.01875 0.14062 0.01829 C 0.14791 0.0051 0.14401 0.00903 0.15156 0.0044 C 0.1539 0.00116 0.15599 -0.00254 0.15859 -0.00532 C 0.15989 -0.00671 0.1612 -0.00764 0.16237 -0.00949 C 0.16354 -0.01111 0.16432 -0.01342 0.16562 -0.01504 C 0.16745 -0.01736 0.17187 -0.0206 0.17187 -0.0206 C 0.17929 -0.03842 0.16914 -0.01666 0.17721 -0.02754 C 0.17969 -0.03055 0.18099 -0.03588 0.18359 -0.03865 L 0.1875 -0.04282 C 0.1901 -0.05069 0.18945 -0.05 0.19375 -0.05671 C 0.19466 -0.0581 0.19583 -0.05926 0.19687 -0.06088 C 0.19804 -0.06296 0.19883 -0.06551 0.2 -0.06782 C 0.20377 -0.07523 0.20755 -0.08148 0.2125 -0.08727 C 0.21328 -0.08819 0.21393 -0.08912 0.21484 -0.09004 C 0.21549 -0.09074 0.2164 -0.09097 0.21719 -0.09143 C 0.22122 -0.09861 0.21758 -0.09282 0.22344 -0.09977 C 0.22812 -0.10532 0.22461 -0.10301 0.22969 -0.10532 C 0.23177 -0.1081 0.23346 -0.1118 0.23594 -0.11365 C 0.24297 -0.11852 0.23672 -0.11365 0.24375 -0.1206 C 0.24518 -0.12199 0.24687 -0.12315 0.24844 -0.12477 C 0.24948 -0.12592 0.25039 -0.12754 0.25156 -0.12893 C 0.25273 -0.13032 0.25416 -0.13148 0.25547 -0.1331 C 0.25859 -0.13657 0.26159 -0.14051 0.26484 -0.14421 C 0.26601 -0.1456 0.26719 -0.14745 0.26875 -0.14838 C 0.26953 -0.14884 0.27031 -0.14907 0.27109 -0.14977 C 0.27213 -0.15046 0.27317 -0.15139 0.27422 -0.15254 C 0.27643 -0.15486 0.2763 -0.15602 0.2789 -0.15671 C 0.28112 -0.1574 0.28359 -0.1574 0.28594 -0.1581 C 0.28724 -0.15833 0.28841 -0.15926 0.28984 -0.15949 C 0.2931 -0.16018 0.29661 -0.16041 0.3 -0.16088 L 0.30703 -0.16365 C 0.30807 -0.16412 0.30911 -0.16412 0.31015 -0.16504 C 0.3112 -0.16597 0.31211 -0.16782 0.31328 -0.16921 C 0.31393 -0.17014 0.31471 -0.17129 0.31562 -0.17199 C 0.31888 -0.175 0.31705 -0.17129 0.32031 -0.17615 C 0.32135 -0.17778 0.32213 -0.18009 0.32344 -0.18171 C 0.32435 -0.18287 0.32552 -0.1831 0.32656 -0.18449 C 0.32773 -0.18611 0.32851 -0.18842 0.32969 -0.19004 C 0.33086 -0.19166 0.33229 -0.19259 0.33359 -0.19421 C 0.34062 -0.20393 0.33281 -0.19629 0.33984 -0.20254 C 0.34466 -0.21342 0.34179 -0.20787 0.35 -0.21921 C 0.35091 -0.2206 0.35208 -0.22199 0.35312 -0.22338 C 0.35442 -0.22523 0.3569 -0.2287 0.35859 -0.23032 C 0.36549 -0.23727 0.35833 -0.22916 0.36393 -0.23588 C 0.36692 -0.24352 0.36393 -0.2375 0.36797 -0.24143 C 0.36953 -0.24305 0.37083 -0.24583 0.37265 -0.24699 C 0.37383 -0.24791 0.37526 -0.24861 0.37656 -0.24977 C 0.37734 -0.25046 0.37799 -0.25185 0.37877 -0.25254 C 0.37982 -0.25324 0.38099 -0.25347 0.38203 -0.25393 C 0.39687 -0.27361 0.37812 -0.24977 0.39765 -0.2706 C 0.40742 -0.28102 0.39505 -0.26805 0.40612 -0.27893 C 0.40755 -0.28009 0.40872 -0.28194 0.41015 -0.2831 C 0.41159 -0.28426 0.41328 -0.28472 0.41484 -0.28588 C 0.41562 -0.28657 0.41627 -0.28773 0.41705 -0.28865 C 0.4181 -0.28958 0.41914 -0.29051 0.42018 -0.29143 C 0.42565 -0.2956 0.42239 -0.29282 0.42656 -0.2956 C 0.42786 -0.29653 0.42903 -0.29768 0.43034 -0.29838 C 0.43164 -0.29907 0.43307 -0.2993 0.43424 -0.29977 C 0.43515 -0.30115 0.43567 -0.30301 0.43672 -0.30393 C 0.43984 -0.30671 0.44674 -0.31088 0.44674 -0.31088 C 0.44765 -0.31227 0.44817 -0.31389 0.44922 -0.31504 C 0.45325 -0.3199 0.45364 -0.31828 0.45781 -0.32199 C 0.46224 -0.32592 0.45768 -0.32384 0.46328 -0.32754 C 0.46419 -0.32824 0.46536 -0.32847 0.4664 -0.32893 C 0.46745 -0.33032 0.46836 -0.33194 0.46953 -0.3331 C 0.47044 -0.33403 0.47161 -0.33403 0.47265 -0.33449 C 0.47344 -0.33495 0.47409 -0.33541 0.475 -0.33588 C 0.47643 -0.33657 0.4806 -0.33842 0.48203 -0.33865 C 0.48476 -0.33935 0.48776 -0.33958 0.49062 -0.34004 C 0.49609 -0.34328 0.49049 -0.34028 0.50156 -0.34282 C 0.50612 -0.34375 0.50573 -0.34537 0.51094 -0.3456 C 0.52435 -0.34629 0.53802 -0.34653 0.55156 -0.34699 C 0.55742 -0.35046 0.55052 -0.34676 0.56328 -0.34977 C 0.56927 -0.35115 0.56159 -0.35092 0.56784 -0.35393 C 0.56992 -0.35486 0.572 -0.35486 0.57422 -0.35532 C 0.57578 -0.35625 0.57734 -0.35717 0.5789 -0.3581 C 0.58021 -0.35903 0.58138 -0.36018 0.58281 -0.36088 C 0.58398 -0.36157 0.58528 -0.3618 0.58672 -0.36227 C 0.59427 -0.36898 0.58919 -0.36574 0.60547 -0.36365 C 0.60755 -0.36342 0.6095 -0.36273 0.61172 -0.36227 C 0.61419 -0.3618 0.61679 -0.36134 0.61953 -0.36088 C 0.62448 -0.35787 0.61966 -0.36041 0.6289 -0.3581 C 0.63021 -0.35787 0.63151 -0.35717 0.63281 -0.35671 C 0.63385 -0.35625 0.63476 -0.35555 0.63594 -0.35532 C 0.63997 -0.35463 0.64427 -0.3544 0.64844 -0.35393 C 0.70872 -0.35555 0.68424 -0.35532 0.72187 -0.35532 L 0.72187 -0.35532 L 0.73047 -0.35115 " pathEditMode="relative" ptsTypes="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Reptil, Dinosaurier enthält.&#10;&#10;Automatisch generierte Beschreibung">
            <a:extLst>
              <a:ext uri="{FF2B5EF4-FFF2-40B4-BE49-F238E27FC236}">
                <a16:creationId xmlns:a16="http://schemas.microsoft.com/office/drawing/2014/main" id="{4BEA8506-BB03-44A3-AD22-34400DE94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51ECF0-6B3B-46B4-A896-7F4DD50CC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FADD9C4-4700-4799-B9DD-5E7EDC5799C2}"/>
              </a:ext>
            </a:extLst>
          </p:cNvPr>
          <p:cNvSpPr txBox="1"/>
          <p:nvPr/>
        </p:nvSpPr>
        <p:spPr>
          <a:xfrm>
            <a:off x="2228144" y="6176963"/>
            <a:ext cx="7735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/>
              <a:t>"</a:t>
            </a:r>
            <a:r>
              <a:rPr lang="de-AT" sz="900">
                <a:hlinkClick r:id="rId3" tooltip="http://echtvirtuell.blogspot.com/2017/08/simtipp-highland-ravager.html"/>
              </a:rPr>
              <a:t>Dieses Foto</a:t>
            </a:r>
            <a:r>
              <a:rPr lang="de-AT" sz="900"/>
              <a:t>" von Unbekannter Autor ist lizenziert gemäß </a:t>
            </a:r>
            <a:r>
              <a:rPr lang="de-AT" sz="900">
                <a:hlinkClick r:id="rId4" tooltip="https://creativecommons.org/licenses/by-nc/3.0/"/>
              </a:rPr>
              <a:t>CC BY-NC</a:t>
            </a:r>
            <a:endParaRPr lang="de-AT" sz="90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3AABBB-6AE3-43B3-9BE6-CB474338B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7528" y="4940341"/>
            <a:ext cx="2097206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8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8194 L -0.0125 0.08194 L 0.00703 0.08055 C 0.03385 0.07778 0.00495 0.08055 0.01953 0.07778 C 0.02513 0.07662 0.03099 0.07592 0.03672 0.075 L 0.04453 0.07361 C 0.04557 0.07315 0.04648 0.07245 0.04766 0.07222 C 0.05651 0.06852 0.047 0.07268 0.05469 0.06944 C 0.05547 0.06852 0.05612 0.06713 0.05703 0.06666 C 0.05846 0.06528 0.06029 0.06551 0.06172 0.06389 C 0.0638 0.06134 0.06393 0.06065 0.06641 0.05972 C 0.06784 0.05903 0.06953 0.05879 0.07109 0.05833 C 0.07513 0.05671 0.07305 0.05717 0.07656 0.05555 C 0.07747 0.05486 0.07851 0.0544 0.07969 0.05416 C 0.08086 0.05347 0.08229 0.05347 0.08359 0.05278 C 0.0862 0.05116 0.08867 0.04861 0.09141 0.04722 C 0.09388 0.0456 0.09479 0.04514 0.09766 0.04305 C 0.0987 0.04213 0.09961 0.04097 0.10078 0.04028 C 0.10169 0.03958 0.10286 0.03935 0.10391 0.03889 C 0.10976 0.03565 0.10234 0.03958 0.10859 0.03472 C 0.11002 0.03333 0.11159 0.03264 0.11328 0.03194 C 0.11419 0.03148 0.11758 0.03009 0.11875 0.02916 C 0.11953 0.02824 0.12018 0.02685 0.12109 0.02639 C 0.12305 0.025 0.12526 0.02453 0.12734 0.02361 L 0.13047 0.02222 C 0.13125 0.02129 0.1319 0.01991 0.13281 0.01944 C 0.13476 0.01805 0.13685 0.01713 0.13906 0.01666 L 0.14362 0.01528 C 0.14544 0.01458 0.14739 0.01435 0.14922 0.01389 C 0.15182 0.01296 0.15703 0.01111 0.15703 0.01111 C 0.15781 0.01018 0.15846 0.00879 0.15924 0.00833 C 0.16172 0.00648 0.16797 0.00578 0.1694 0.00555 C 0.17161 0.00509 0.1737 0.00463 0.17578 0.00416 C 0.17682 0.0037 0.17773 0.00301 0.17891 0.00278 C 0.18112 0.00208 0.18359 0.00185 0.18594 0.00139 C 0.1875 0.00092 0.18893 0.00023 0.19062 2.22222E-6 C 0.20312 -0.00278 0.19505 -0.00023 0.20625 -0.00278 C 0.22344 -0.00695 0.20156 -0.00209 0.21406 -0.00556 C 0.21601 -0.00625 0.21823 -0.00648 0.22031 -0.00695 C 0.22135 -0.00741 0.22226 -0.0081 0.22344 -0.00834 C 0.22461 -0.00903 0.22604 -0.00926 0.22734 -0.00972 L 0.29922 -0.00834 C 0.30078 -0.00834 0.30234 -0.00764 0.30377 -0.00695 C 0.3056 -0.00648 0.30755 -0.00533 0.30937 -0.00417 C 0.31068 -0.00347 0.31185 -0.00232 0.31315 -0.00139 C 0.31471 -0.00047 0.31641 2.22222E-6 0.31797 0.00139 C 0.31901 0.00231 0.31992 0.00324 0.32109 0.00416 C 0.32252 0.00509 0.32409 0.00602 0.32578 0.00694 C 0.32656 0.00741 0.32734 0.00741 0.32812 0.00833 C 0.32943 0.00972 0.3306 0.01111 0.33203 0.0125 C 0.33307 0.01342 0.33659 0.01574 0.33828 0.01666 C 0.33919 0.01713 0.34036 0.01736 0.34127 0.01805 C 0.34219 0.01828 0.34284 0.01921 0.34375 0.01944 C 0.34726 0.02014 0.35091 0.02037 0.35456 0.02083 C 0.36315 0.02384 0.36146 0.02361 0.37565 0.02361 C 0.38594 0.02361 0.39596 0.02268 0.40612 0.02222 C 0.4181 0.01898 0.40872 0.02106 0.43034 0.01944 L 0.44531 0.01805 L 0.45234 0.01389 C 0.45312 0.01342 0.45391 0.01319 0.45469 0.0125 C 0.45833 0.00787 0.45612 0.01018 0.46172 0.00694 C 0.4625 0.00648 0.46315 0.00555 0.46406 0.00555 C 0.47213 0.00347 0.46771 0.00463 0.47734 0.00139 C 0.47864 0.00092 0.47995 0.00069 0.48125 2.22222E-6 C 0.48203 -0.00047 0.48268 -0.00116 0.48359 -0.00139 C 0.48502 -0.00209 0.48672 -0.00232 0.48828 -0.00278 C 0.48932 -0.00324 0.49036 -0.00371 0.49141 -0.00417 L 0.56393 -0.00139 C 0.5651 -0.00139 0.56601 -0.00047 0.56719 2.22222E-6 C 0.56862 0.00046 0.57031 0.00069 0.57174 0.00139 C 0.58516 0.00648 0.56029 -0.00209 0.57734 0.00416 C 0.57877 0.00463 0.58047 0.00486 0.58203 0.00555 C 0.58333 0.00578 0.5845 0.00648 0.58581 0.00694 C 0.58737 0.00741 0.58906 0.00764 0.59062 0.00833 C 0.59219 0.00903 0.59362 0.01041 0.59531 0.01111 C 0.59687 0.01157 0.59844 0.0118 0.6 0.0125 C 0.60078 0.01273 0.60143 0.01342 0.60234 0.01389 C 0.60351 0.01435 0.60495 0.01458 0.60612 0.01528 C 0.60989 0.0169 0.60963 0.01875 0.61484 0.01944 L 0.63971 0.02222 L 0.64453 0.02361 C 0.64779 0.0243 0.65299 0.02569 0.65625 0.02639 C 0.6638 0.02778 0.66614 0.02801 0.67409 0.02916 C 0.68086 0.0287 0.68776 0.02847 0.6944 0.02778 C 0.69531 0.02754 0.69609 0.02685 0.69687 0.02639 C 0.70364 0.02014 0.69414 0.02639 0.70221 0.02222 C 0.70391 0.02129 0.70703 0.01944 0.70703 0.01944 C 0.72578 0.01991 0.74453 0.01944 0.76315 0.02083 C 0.76432 0.02083 0.76523 0.02268 0.76641 0.02361 C 0.77187 0.02731 0.76706 0.02199 0.77266 0.02778 C 0.77344 0.02847 0.77409 0.02963 0.775 0.03055 C 0.77565 0.03102 0.77656 0.03125 0.77721 0.03194 C 0.77812 0.03264 0.77877 0.03379 0.77969 0.03472 C 0.78086 0.03565 0.78229 0.03634 0.78346 0.0375 C 0.78463 0.03819 0.78555 0.03935 0.78672 0.04028 C 0.78763 0.04074 0.7888 0.04097 0.78971 0.04166 C 0.79154 0.04259 0.79557 0.04699 0.79674 0.04861 C 0.79792 0.04977 0.79883 0.05139 0.8 0.05278 C 0.80091 0.0537 0.80208 0.0544 0.80299 0.05555 C 0.80469 0.05717 0.80625 0.05926 0.80781 0.06111 L 0.81002 0.06389 C 0.81029 0.06528 0.81042 0.06666 0.81081 0.06805 C 0.81172 0.06991 0.81562 0.07639 0.81706 0.07778 C 0.8194 0.0794 0.82213 0.0794 0.82409 0.08194 C 0.82487 0.08287 0.82565 0.08403 0.82656 0.08472 C 0.83086 0.08796 0.83086 0.0868 0.83516 0.08889 C 0.84232 0.0919 0.83216 0.08796 0.83984 0.09305 C 0.84857 0.09884 0.8388 0.08935 0.84766 0.09722 C 0.85325 0.10208 0.84622 0.09768 0.85299 0.10278 C 0.85456 0.1037 0.85638 0.1037 0.85768 0.10555 C 0.86445 0.11342 0.85599 0.10393 0.8625 0.10972 C 0.86562 0.1125 0.86471 0.11458 0.86953 0.11528 L 0.88034 0.11666 C 0.88307 0.1169 0.88555 0.11759 0.88828 0.11805 C 0.89232 0.11852 0.89661 0.11898 0.90065 0.11944 C 0.90338 0.12083 0.90325 0.12083 0.90612 0.12222 C 0.90742 0.12268 0.90885 0.12291 0.91016 0.12361 C 0.91172 0.1243 0.91315 0.12546 0.91484 0.12639 C 0.91562 0.12685 0.91627 0.12778 0.91719 0.12778 L 0.91862 0.12778 L 0.91719 0.12778 " pathEditMode="relative" ptsTypes="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Himmel, draußen, Gebäude, Gras enthält.&#10;&#10;Automatisch generierte Beschreibung">
            <a:extLst>
              <a:ext uri="{FF2B5EF4-FFF2-40B4-BE49-F238E27FC236}">
                <a16:creationId xmlns:a16="http://schemas.microsoft.com/office/drawing/2014/main" id="{B9810ED0-07D9-4CDB-A57C-C3C4A01EE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630556"/>
            <a:ext cx="12192000" cy="7488556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E977E2B-301D-4D5A-A5EA-33979DD3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DBDDBB5-D490-4809-8361-3DF066F04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0532"/>
            <a:ext cx="2097206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1.25E-6 0.00023 C 0.00495 0.00046 0.01172 0.00069 0.01719 0.00278 C 0.01927 0.00347 0.02122 0.00463 0.02344 0.00555 C 0.02487 0.00602 0.02656 0.00625 0.02812 0.00694 C 0.02891 0.00717 0.02956 0.00787 0.03047 0.00833 C 0.03164 0.00879 0.03307 0.00903 0.03437 0.00972 C 0.04544 0.01412 0.02656 0.00694 0.04219 0.01389 L 0.04844 0.01666 L 0.08828 0.01528 C 0.08919 0.01504 0.09414 0.01296 0.09531 0.0125 C 0.09609 0.01203 0.09674 0.01134 0.09766 0.01111 C 0.09935 0.01041 0.1013 0.01018 0.10312 0.00972 L 0.10781 0.00694 C 0.10859 0.00648 0.10937 0.00625 0.11016 0.00555 C 0.11172 0.0037 0.11302 0.00092 0.11484 2.22222E-6 C 0.11562 -0.00047 0.11641 -0.00093 0.11719 -0.00139 C 0.11797 -0.00232 0.11862 -0.00371 0.11953 -0.00417 C 0.12904 -0.01181 0.12005 -0.00371 0.12734 -0.00834 C 0.12838 -0.00926 0.1293 -0.01042 0.13047 -0.01111 C 0.13138 -0.01181 0.13255 -0.01204 0.13359 -0.0125 C 0.14141 -0.01667 0.12917 -0.01111 0.13906 -0.01528 C 0.13984 -0.01621 0.14049 -0.01736 0.14141 -0.01806 C 0.14206 -0.01875 0.14297 -0.01898 0.14375 -0.01945 C 0.14479 -0.02037 0.14583 -0.0213 0.14687 -0.02222 C 0.14766 -0.02315 0.14831 -0.02431 0.14922 -0.025 C 0.15104 -0.02685 0.1526 -0.02662 0.15469 -0.02778 C 0.15573 -0.02871 0.15677 -0.02963 0.15781 -0.03056 C 0.15859 -0.03148 0.15924 -0.03287 0.16016 -0.03334 C 0.16107 -0.03426 0.16211 -0.03426 0.16328 -0.03472 C 0.16484 -0.03565 0.16641 -0.03658 0.16797 -0.0375 L 0.17266 -0.04028 C 0.17344 -0.04074 0.17409 -0.04144 0.175 -0.04167 C 0.17604 -0.04213 0.17708 -0.04259 0.17812 -0.04306 C 0.17969 -0.04398 0.18138 -0.04422 0.18281 -0.04584 C 0.18359 -0.04676 0.18424 -0.04815 0.18516 -0.04861 C 0.18711 -0.05 0.18932 -0.05023 0.19141 -0.05139 C 0.19857 -0.05579 0.1944 -0.05394 0.20391 -0.05556 C 0.20976 -0.05834 0.20521 -0.05648 0.21484 -0.05834 C 0.21693 -0.0588 0.21901 -0.05926 0.22109 -0.05972 C 0.22213 -0.06019 0.22305 -0.06088 0.22422 -0.06111 C 0.22643 -0.06181 0.22891 -0.06204 0.23125 -0.0625 C 0.23711 -0.06621 0.23424 -0.06482 0.23984 -0.06667 C 0.24792 -0.07408 0.24375 -0.07176 0.25234 -0.07361 C 0.25469 -0.07523 0.25495 -0.07547 0.25781 -0.07639 C 0.26029 -0.07755 0.26302 -0.07824 0.26562 -0.07917 C 0.26667 -0.07963 0.26758 -0.08033 0.26875 -0.08056 C 0.27018 -0.08125 0.27187 -0.08148 0.27344 -0.08195 C 0.27552 -0.08287 0.27773 -0.0831 0.27969 -0.08472 C 0.28073 -0.08565 0.28164 -0.08704 0.28281 -0.0875 C 0.28476 -0.08843 0.28698 -0.08843 0.28906 -0.08889 C 0.28984 -0.08935 0.29049 -0.08982 0.29127 -0.09028 C 0.29245 -0.09121 0.29336 -0.09259 0.29453 -0.09306 C 0.29596 -0.09398 0.29766 -0.09375 0.29922 -0.09445 C 0.31237 -0.10093 0.30013 -0.09746 0.3125 -0.1 C 0.31328 -0.10093 0.31393 -0.10232 0.31484 -0.10278 C 0.32018 -0.10672 0.3194 -0.10463 0.32409 -0.10695 C 0.32578 -0.10787 0.32721 -0.10926 0.32891 -0.10972 L 0.33672 -0.1125 C 0.33776 -0.11297 0.33867 -0.11366 0.33984 -0.11389 C 0.34088 -0.11459 0.34245 -0.11482 0.34375 -0.11528 C 0.34453 -0.11574 0.34518 -0.11644 0.34609 -0.11667 C 0.34726 -0.11736 0.3487 -0.11759 0.35 -0.11806 C 0.35573 -0.12338 0.35091 -0.11991 0.36016 -0.12222 C 0.3612 -0.12269 0.36211 -0.12338 0.36328 -0.12361 C 0.36875 -0.12547 0.37292 -0.1257 0.37891 -0.12639 C 0.38203 -0.12732 0.38516 -0.12801 0.38828 -0.12917 C 0.38932 -0.12963 0.3901 -0.13033 0.39127 -0.13056 C 0.39648 -0.13218 0.40456 -0.13287 0.40937 -0.13334 C 0.41641 -0.13658 0.40755 -0.13264 0.41797 -0.1375 C 0.41888 -0.1382 0.41992 -0.13866 0.42109 -0.13889 C 0.42305 -0.13959 0.42526 -0.13982 0.42734 -0.14028 C 0.43268 -0.14514 0.42812 -0.1419 0.43516 -0.14445 C 0.43594 -0.14491 0.43659 -0.1456 0.4375 -0.14584 C 0.43945 -0.14653 0.44154 -0.14676 0.44375 -0.14722 C 0.45065 -0.15139 0.44674 -0.14954 0.45547 -0.15278 C 0.46029 -0.1588 0.45573 -0.15417 0.46562 -0.15834 C 0.47799 -0.16389 0.46263 -0.15903 0.475 -0.1625 C 0.47943 -0.16574 0.47917 -0.16597 0.48437 -0.16806 C 0.48555 -0.16875 0.48698 -0.16898 0.48828 -0.16945 C 0.49362 -0.17199 0.48698 -0.16968 0.49375 -0.17361 C 0.4957 -0.175 0.49805 -0.17477 0.5 -0.17639 C 0.50208 -0.17824 0.50404 -0.18079 0.50625 -0.18195 C 0.50703 -0.18241 0.50781 -0.18287 0.50859 -0.18334 C 0.51068 -0.18519 0.51289 -0.18681 0.51484 -0.18889 C 0.51562 -0.18982 0.51627 -0.19121 0.51719 -0.19167 C 0.5194 -0.19352 0.52422 -0.19584 0.52422 -0.1956 C 0.52526 -0.19722 0.52617 -0.19908 0.52734 -0.2 C 0.52799 -0.20093 0.52891 -0.20093 0.52969 -0.20139 C 0.53021 -0.20185 0.53073 -0.20232 0.53125 -0.20278 L 0.53125 -0.20255 " pathEditMode="relative" rAng="0" ptsTypes="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3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Breitbild</PresentationFormat>
  <Paragraphs>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TJBG</dc:creator>
  <cp:lastModifiedBy>TJBG</cp:lastModifiedBy>
  <cp:revision>6</cp:revision>
  <dcterms:created xsi:type="dcterms:W3CDTF">2021-03-12T10:34:58Z</dcterms:created>
  <dcterms:modified xsi:type="dcterms:W3CDTF">2022-02-01T12:49:35Z</dcterms:modified>
</cp:coreProperties>
</file>